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5.wmf"/><Relationship Id="rId4" Type="http://schemas.openxmlformats.org/officeDocument/2006/relationships/oleObject" Target="../embeddings/oleObject13.bin"/><Relationship Id="rId9" Type="http://schemas.openxmlformats.org/officeDocument/2006/relationships/image" Target="../media/image47.wmf"/></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9.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3.wmf"/><Relationship Id="rId4" Type="http://schemas.openxmlformats.org/officeDocument/2006/relationships/oleObject" Target="../embeddings/oleObject20.bin"/><Relationship Id="rId9" Type="http://schemas.openxmlformats.org/officeDocument/2006/relationships/image" Target="../media/image55.wmf"/></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7.w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 </a:t>
            </a:r>
            <a:r>
              <a:rPr lang="en-US" altLang="zh-CN" sz="1400" b="1" dirty="0">
                <a:latin typeface="微软雅黑" panose="020B0503020204020204" pitchFamily="34" charset="-122"/>
                <a:ea typeface="微软雅黑" panose="020B0503020204020204" pitchFamily="34" charset="-122"/>
              </a:rPr>
              <a:t>(request </a:t>
            </a:r>
            <a:r>
              <a:rPr lang="zh-CN" altLang="en-US" sz="1400" b="1" dirty="0">
                <a:latin typeface="微软雅黑" panose="020B0503020204020204" pitchFamily="34" charset="-122"/>
                <a:ea typeface="微软雅黑" panose="020B0503020204020204" pitchFamily="34" charset="-122"/>
              </a:rPr>
              <a:t>输入实测约为，与</a:t>
            </a:r>
            <a:r>
              <a:rPr lang="en-US" altLang="zh-CN" sz="1400" b="1" dirty="0">
                <a:latin typeface="微软雅黑" panose="020B0503020204020204" pitchFamily="34" charset="-122"/>
                <a:ea typeface="微软雅黑" panose="020B0503020204020204" pitchFamily="34" charset="-122"/>
              </a:rPr>
              <a:t>Embeddings</a:t>
            </a:r>
            <a:r>
              <a:rPr lang="zh-CN" altLang="en-US" sz="1400" b="1" dirty="0">
                <a:latin typeface="微软雅黑" panose="020B0503020204020204" pitchFamily="34" charset="-122"/>
                <a:ea typeface="微软雅黑" panose="020B0503020204020204" pitchFamily="34" charset="-122"/>
              </a:rPr>
              <a:t>向量化有关，与检索无关</a:t>
            </a:r>
            <a:r>
              <a:rPr lang="en-US" altLang="zh-CN" sz="1400" b="1" dirty="0">
                <a:latin typeface="微软雅黑" panose="020B0503020204020204" pitchFamily="34" charset="-122"/>
                <a:ea typeface="微软雅黑" panose="020B0503020204020204" pitchFamily="34" charset="-122"/>
              </a:rPr>
              <a:t>)</a:t>
            </a: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提供评测产品范围线索</a:t>
            </a:r>
            <a:endParaRPr lang="en-US" altLang="zh-CN" dirty="0">
              <a:latin typeface="微软雅黑" panose="020B0503020204020204" pitchFamily="34" charset="-122"/>
              <a:ea typeface="微软雅黑" panose="020B0503020204020204" pitchFamily="34" charset="-122"/>
            </a:endParaRPr>
          </a:p>
          <a:p>
            <a:pPr lvl="1"/>
            <a:r>
              <a:rPr lang="zh-CN" altLang="en-US" sz="1800" b="1" dirty="0">
                <a:solidFill>
                  <a:srgbClr val="FF0000"/>
                </a:solidFill>
                <a:latin typeface="微软雅黑" panose="020B0503020204020204" pitchFamily="34" charset="-122"/>
                <a:ea typeface="微软雅黑" panose="020B0503020204020204" pitchFamily="34" charset="-122"/>
              </a:rPr>
              <a:t>推荐至 </a:t>
            </a:r>
            <a:r>
              <a:rPr lang="en-US" altLang="zh-CN" sz="1800" b="1" dirty="0">
                <a:solidFill>
                  <a:srgbClr val="FF0000"/>
                </a:solidFill>
                <a:latin typeface="微软雅黑" panose="020B0503020204020204" pitchFamily="34" charset="-122"/>
                <a:ea typeface="微软雅黑" panose="020B0503020204020204" pitchFamily="34" charset="-122"/>
              </a:rPr>
              <a:t>OpenAI </a:t>
            </a:r>
            <a:r>
              <a:rPr lang="zh-CN" altLang="en-US" sz="1800" b="1" dirty="0">
                <a:solidFill>
                  <a:srgbClr val="FF0000"/>
                </a:solidFill>
                <a:latin typeface="微软雅黑" panose="020B0503020204020204" pitchFamily="34" charset="-122"/>
                <a:ea typeface="微软雅黑" panose="020B0503020204020204" pitchFamily="34" charset="-122"/>
              </a:rPr>
              <a:t>系列分享</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抛砖引玉、班门弄斧</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3"/>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64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77500" lnSpcReduction="2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70000" lnSpcReduction="2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Since 2019-09-16</a:t>
            </a:r>
          </a:p>
          <a:p>
            <a:pPr lvl="1"/>
            <a:r>
              <a:rPr lang="zh-CN" altLang="en-US" b="1" dirty="0">
                <a:solidFill>
                  <a:schemeClr val="tx1"/>
                </a:solidFill>
                <a:latin typeface="微软雅黑" panose="020B0503020204020204" pitchFamily="34" charset="-122"/>
                <a:ea typeface="微软雅黑" panose="020B0503020204020204" pitchFamily="34" charset="-122"/>
              </a:rPr>
              <a:t>分布式架构完善</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GitHub</a:t>
            </a:r>
            <a:r>
              <a:rPr lang="zh-CN" altLang="en-US" b="1" dirty="0">
                <a:solidFill>
                  <a:schemeClr val="tx1"/>
                </a:solidFill>
                <a:latin typeface="微软雅黑" panose="020B0503020204020204" pitchFamily="34" charset="-122"/>
                <a:ea typeface="微软雅黑" panose="020B0503020204020204" pitchFamily="34" charset="-122"/>
              </a:rPr>
              <a:t>星最多 </a:t>
            </a:r>
            <a:r>
              <a:rPr lang="en-US" altLang="zh-CN" b="1" dirty="0">
                <a:solidFill>
                  <a:schemeClr val="tx1"/>
                </a:solidFill>
                <a:latin typeface="微软雅黑" panose="020B0503020204020204" pitchFamily="34" charset="-122"/>
                <a:ea typeface="微软雅黑" panose="020B0503020204020204" pitchFamily="34" charset="-122"/>
              </a:rPr>
              <a:t>18K+</a:t>
            </a: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err="1">
                <a:solidFill>
                  <a:schemeClr val="tx1"/>
                </a:solidFill>
                <a:latin typeface="微软雅黑" panose="020B0503020204020204" pitchFamily="34" charset="-122"/>
                <a:ea typeface="微软雅黑" panose="020B0503020204020204" pitchFamily="34" charset="-122"/>
              </a:rPr>
              <a:t>Grpc</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Metric</a:t>
            </a:r>
            <a:r>
              <a:rPr lang="zh-CN" altLang="en-US"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未归一化，不好比较</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864901"/>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最近增长趋势比较猛</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入库，可以同时维护行级权限相关字段属性（如：内容所属角色、部门之类）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14267</TotalTime>
  <Words>7462</Words>
  <Application>Microsoft Office PowerPoint</Application>
  <PresentationFormat>Widescreen</PresentationFormat>
  <Paragraphs>577</Paragraphs>
  <Slides>48</Slides>
  <Notes>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5" baseType="lpstr">
      <vt:lpstr>Microsoft YaHei</vt:lpstr>
      <vt:lpstr>Microsoft YaHei</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1365</cp:revision>
  <dcterms:created xsi:type="dcterms:W3CDTF">2023-04-24T08:38:56Z</dcterms:created>
  <dcterms:modified xsi:type="dcterms:W3CDTF">2023-05-16T00:25:01Z</dcterms:modified>
</cp:coreProperties>
</file>